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2" r:id="rId4"/>
    <p:sldId id="260" r:id="rId5"/>
    <p:sldId id="263" r:id="rId6"/>
    <p:sldId id="269" r:id="rId7"/>
    <p:sldId id="266" r:id="rId8"/>
    <p:sldId id="267" r:id="rId9"/>
    <p:sldId id="270" r:id="rId10"/>
    <p:sldId id="271" r:id="rId11"/>
    <p:sldId id="272" r:id="rId12"/>
    <p:sldId id="27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04" autoAdjust="0"/>
  </p:normalViewPr>
  <p:slideViewPr>
    <p:cSldViewPr snapToGrid="0">
      <p:cViewPr>
        <p:scale>
          <a:sx n="140" d="100"/>
          <a:sy n="140" d="100"/>
        </p:scale>
        <p:origin x="10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EDB7A-0145-48E3-AF45-530154C40C68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6DA9-04E0-469F-A25C-D2E46D43D0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23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6DA9-04E0-469F-A25C-D2E46D43D0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4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6DA9-04E0-469F-A25C-D2E46D43D0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83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Adding 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 root node can be renamed to indicate the contents of the Scene</a:t>
            </a:r>
          </a:p>
          <a:p>
            <a:r>
              <a:rPr lang="en-GB" dirty="0">
                <a:solidFill>
                  <a:schemeClr val="bg1"/>
                </a:solidFill>
              </a:rPr>
              <a:t>As well as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, the bottle needs a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must be a direct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  <a:r>
              <a:rPr lang="en-GB" dirty="0">
                <a:solidFill>
                  <a:schemeClr val="bg1"/>
                </a:solidFill>
              </a:rPr>
              <a:t> must be a must be a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 for the mesh to move with the rigid body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7759A3-2512-CBD3-3DC0-61DD66451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4550" y="2986740"/>
            <a:ext cx="2676899" cy="2029108"/>
          </a:xfrm>
        </p:spPr>
      </p:pic>
    </p:spTree>
    <p:extLst>
      <p:ext uri="{BB962C8B-B14F-4D97-AF65-F5344CB8AC3E}">
        <p14:creationId xmlns:p14="http://schemas.microsoft.com/office/powerpoint/2010/main" val="55382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Script</a:t>
            </a:r>
          </a:p>
        </p:txBody>
      </p:sp>
    </p:spTree>
    <p:extLst>
      <p:ext uri="{BB962C8B-B14F-4D97-AF65-F5344CB8AC3E}">
        <p14:creationId xmlns:p14="http://schemas.microsoft.com/office/powerpoint/2010/main" val="388023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Script</a:t>
            </a:r>
          </a:p>
        </p:txBody>
      </p:sp>
    </p:spTree>
    <p:extLst>
      <p:ext uri="{BB962C8B-B14F-4D97-AF65-F5344CB8AC3E}">
        <p14:creationId xmlns:p14="http://schemas.microsoft.com/office/powerpoint/2010/main" val="17847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9262C-27DC-E594-BF53-74D4CB80B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412B-E7B1-AAEF-51A9-7A648BA6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2D6AA-2E73-27CC-B883-4A9AA05F4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1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 within the scene.</a:t>
            </a:r>
          </a:p>
          <a:p>
            <a:r>
              <a:rPr lang="en-GB" dirty="0">
                <a:solidFill>
                  <a:schemeClr val="bg1"/>
                </a:solidFill>
              </a:rPr>
              <a:t>They are all Scenes,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Scene</a:t>
            </a:r>
          </a:p>
        </p:txBody>
      </p:sp>
    </p:spTree>
    <p:extLst>
      <p:ext uri="{BB962C8B-B14F-4D97-AF65-F5344CB8AC3E}">
        <p14:creationId xmlns:p14="http://schemas.microsoft.com/office/powerpoint/2010/main" val="253891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5FBF6E1-7ECB-7437-7FB8-C1303708F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8366" y="2905766"/>
            <a:ext cx="262926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9A5A18-99CC-FB47-3F3F-550B81C74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8782"/>
            <a:ext cx="5181600" cy="4205023"/>
          </a:xfrm>
        </p:spPr>
      </p:pic>
    </p:spTree>
    <p:extLst>
      <p:ext uri="{BB962C8B-B14F-4D97-AF65-F5344CB8AC3E}">
        <p14:creationId xmlns:p14="http://schemas.microsoft.com/office/powerpoint/2010/main" val="284560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Child Nodes</a:t>
            </a:r>
          </a:p>
        </p:txBody>
      </p:sp>
    </p:spTree>
    <p:extLst>
      <p:ext uri="{BB962C8B-B14F-4D97-AF65-F5344CB8AC3E}">
        <p14:creationId xmlns:p14="http://schemas.microsoft.com/office/powerpoint/2010/main" val="396017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311</Words>
  <Application>Microsoft Office PowerPoint</Application>
  <PresentationFormat>Widescreen</PresentationFormat>
  <Paragraphs>32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Creating the Bottle Scene</vt:lpstr>
      <vt:lpstr>Creating the Bottle Scene</vt:lpstr>
      <vt:lpstr>Creating the Bottle Scene</vt:lpstr>
      <vt:lpstr>Adding Child Nodes</vt:lpstr>
      <vt:lpstr>Adding Child Nodes</vt:lpstr>
      <vt:lpstr>Creating the Bottle Script</vt:lpstr>
      <vt:lpstr>Creating the Bottle Script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Luca Stenson</cp:lastModifiedBy>
  <cp:revision>76</cp:revision>
  <dcterms:created xsi:type="dcterms:W3CDTF">2023-10-30T20:10:15Z</dcterms:created>
  <dcterms:modified xsi:type="dcterms:W3CDTF">2023-11-02T00:20:33Z</dcterms:modified>
</cp:coreProperties>
</file>